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0" r:id="rId2"/>
    <p:sldId id="275" r:id="rId3"/>
    <p:sldId id="273" r:id="rId4"/>
    <p:sldId id="277" r:id="rId5"/>
    <p:sldId id="274" r:id="rId6"/>
    <p:sldId id="279" r:id="rId7"/>
    <p:sldId id="278" r:id="rId8"/>
    <p:sldId id="280" r:id="rId9"/>
    <p:sldId id="294" r:id="rId10"/>
    <p:sldId id="281" r:id="rId11"/>
    <p:sldId id="283" r:id="rId12"/>
    <p:sldId id="284" r:id="rId13"/>
    <p:sldId id="286" r:id="rId14"/>
    <p:sldId id="295" r:id="rId15"/>
    <p:sldId id="287" r:id="rId16"/>
    <p:sldId id="288" r:id="rId17"/>
    <p:sldId id="290" r:id="rId18"/>
    <p:sldId id="289" r:id="rId19"/>
    <p:sldId id="291" r:id="rId20"/>
    <p:sldId id="285" r:id="rId21"/>
    <p:sldId id="292" r:id="rId22"/>
    <p:sldId id="293" r:id="rId23"/>
    <p:sldId id="257" r:id="rId24"/>
    <p:sldId id="271" r:id="rId25"/>
    <p:sldId id="269" r:id="rId26"/>
    <p:sldId id="258" r:id="rId27"/>
    <p:sldId id="259" r:id="rId28"/>
    <p:sldId id="260" r:id="rId29"/>
    <p:sldId id="262" r:id="rId30"/>
    <p:sldId id="261" r:id="rId31"/>
    <p:sldId id="265" r:id="rId32"/>
    <p:sldId id="267" r:id="rId33"/>
    <p:sldId id="263" r:id="rId34"/>
    <p:sldId id="264" r:id="rId35"/>
    <p:sldId id="28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404DB3"/>
    <a:srgbClr val="99FFCC"/>
    <a:srgbClr val="000066"/>
    <a:srgbClr val="000099"/>
    <a:srgbClr val="0000CC"/>
    <a:srgbClr val="323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7184" autoAdjust="0"/>
  </p:normalViewPr>
  <p:slideViewPr>
    <p:cSldViewPr>
      <p:cViewPr varScale="1">
        <p:scale>
          <a:sx n="64" d="100"/>
          <a:sy n="64" d="100"/>
        </p:scale>
        <p:origin x="-156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76D7C-16BD-4D0B-B2E7-9C8EC3F14F1D}" type="datetimeFigureOut">
              <a:rPr lang="en-IN" smtClean="0"/>
              <a:t>12-06-2015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8A934-6D5F-4F9E-8827-DBA67C8BFA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342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r>
              <a:rPr lang="en-US" baseline="0" dirty="0" smtClean="0"/>
              <a:t> faced by teachers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8A934-6D5F-4F9E-8827-DBA67C8BFA2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49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Mark Attendance</a:t>
            </a:r>
          </a:p>
          <a:p>
            <a:r>
              <a:rPr lang="en-IN" dirty="0" smtClean="0"/>
              <a:t>Write your own educational Blogs</a:t>
            </a:r>
          </a:p>
          <a:p>
            <a:r>
              <a:rPr lang="en-IN" dirty="0" smtClean="0"/>
              <a:t>Assign Tasks/Assignments to Students</a:t>
            </a:r>
          </a:p>
          <a:p>
            <a:r>
              <a:rPr lang="en-IN" dirty="0" smtClean="0"/>
              <a:t>Make easy and quick announcements</a:t>
            </a:r>
          </a:p>
          <a:p>
            <a:r>
              <a:rPr lang="en-IN" dirty="0" smtClean="0"/>
              <a:t>Share notes and file with respective classes</a:t>
            </a:r>
          </a:p>
          <a:p>
            <a:r>
              <a:rPr lang="en-IN" dirty="0" smtClean="0"/>
              <a:t>Get Recommended based on your activity</a:t>
            </a:r>
          </a:p>
          <a:p>
            <a:r>
              <a:rPr lang="en-IN" dirty="0" smtClean="0"/>
              <a:t>Get followed by students at national level</a:t>
            </a:r>
          </a:p>
          <a:p>
            <a:r>
              <a:rPr lang="en-IN" dirty="0" smtClean="0"/>
              <a:t>Share knowledge by creating forums</a:t>
            </a:r>
          </a:p>
          <a:p>
            <a:r>
              <a:rPr lang="en-IN" dirty="0" smtClean="0"/>
              <a:t>Get National recognition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8A934-6D5F-4F9E-8827-DBA67C8BFA2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38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Calendar</a:t>
            </a:r>
          </a:p>
          <a:p>
            <a:r>
              <a:rPr lang="en-IN" dirty="0" smtClean="0"/>
              <a:t>Task Management</a:t>
            </a:r>
          </a:p>
          <a:p>
            <a:r>
              <a:rPr lang="en-IN" dirty="0" smtClean="0"/>
              <a:t>Educational Blogging</a:t>
            </a:r>
          </a:p>
          <a:p>
            <a:r>
              <a:rPr lang="en-IN" dirty="0" smtClean="0"/>
              <a:t>Join Organisations at a National Level</a:t>
            </a:r>
          </a:p>
          <a:p>
            <a:r>
              <a:rPr lang="en-IN" dirty="0" smtClean="0"/>
              <a:t>Meet people with similar interests</a:t>
            </a:r>
          </a:p>
          <a:p>
            <a:r>
              <a:rPr lang="en-IN" dirty="0" smtClean="0"/>
              <a:t>Keep updated with events across the country</a:t>
            </a:r>
          </a:p>
          <a:p>
            <a:r>
              <a:rPr lang="en-IN" dirty="0" smtClean="0"/>
              <a:t>Share your knowledge with others</a:t>
            </a:r>
          </a:p>
          <a:p>
            <a:r>
              <a:rPr lang="en-IN" dirty="0" smtClean="0"/>
              <a:t>Build great projects together</a:t>
            </a:r>
          </a:p>
          <a:p>
            <a:r>
              <a:rPr lang="en-IN" dirty="0" smtClean="0"/>
              <a:t>Promote your events</a:t>
            </a:r>
          </a:p>
          <a:p>
            <a:r>
              <a:rPr lang="en-IN" dirty="0" smtClean="0"/>
              <a:t>Follow teachers and other students Nationally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8A934-6D5F-4F9E-8827-DBA67C8BFA2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959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Internal Communication of a campus</a:t>
            </a:r>
          </a:p>
          <a:p>
            <a:r>
              <a:rPr lang="en-IN" dirty="0" smtClean="0"/>
              <a:t>Build National Level organisations and Events</a:t>
            </a:r>
          </a:p>
          <a:p>
            <a:r>
              <a:rPr lang="en-IN" dirty="0" smtClean="0"/>
              <a:t>Meet people with similar interests</a:t>
            </a:r>
          </a:p>
          <a:p>
            <a:r>
              <a:rPr lang="en-IN" dirty="0" smtClean="0"/>
              <a:t>Skill development</a:t>
            </a:r>
          </a:p>
          <a:p>
            <a:r>
              <a:rPr lang="en-IN" dirty="0" smtClean="0"/>
              <a:t>Recognitions for teachers and student	</a:t>
            </a:r>
          </a:p>
          <a:p>
            <a:r>
              <a:rPr lang="en-IN" dirty="0" smtClean="0"/>
              <a:t>Know what’s going on at other colleges</a:t>
            </a:r>
          </a:p>
          <a:p>
            <a:r>
              <a:rPr lang="en-IN" dirty="0" smtClean="0"/>
              <a:t>E-CVs</a:t>
            </a:r>
          </a:p>
          <a:p>
            <a:r>
              <a:rPr lang="en-IN" dirty="0" smtClean="0"/>
              <a:t>Teachers recognition</a:t>
            </a:r>
          </a:p>
          <a:p>
            <a:r>
              <a:rPr lang="en-IN" dirty="0" smtClean="0"/>
              <a:t>Paperless Work</a:t>
            </a:r>
          </a:p>
          <a:p>
            <a:r>
              <a:rPr lang="en-IN" dirty="0" smtClean="0"/>
              <a:t>Performance Metrics</a:t>
            </a:r>
          </a:p>
          <a:p>
            <a:r>
              <a:rPr lang="en-IN" dirty="0" smtClean="0"/>
              <a:t>Mock Semester Exams for students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8A934-6D5F-4F9E-8827-DBA67C8BFA2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07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Tes</a:t>
            </a:r>
            <a:r>
              <a:rPr lang="en-US" dirty="0" smtClean="0"/>
              <a:t> 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Tes</a:t>
            </a:r>
            <a:r>
              <a:rPr lang="en-US" dirty="0" smtClean="0"/>
              <a:t> 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34524-6642-4C22-819F-6615336CFCEE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9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2609D-8A35-412D-B7F4-66EF9C9867CE}" type="datetime3">
              <a:rPr lang="en-IN" smtClean="0"/>
              <a:t>12 June 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93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6D0C-7350-45DF-95C9-C7A91E3705D8}" type="datetime3">
              <a:rPr lang="en-IN" smtClean="0"/>
              <a:t>12 June 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00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0B8F4-C58C-4A66-A061-71262BFE9D3A}" type="datetime3">
              <a:rPr lang="en-IN" smtClean="0"/>
              <a:t>12 June 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32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FF1D-9450-4E31-8C5B-E6AB07116E07}" type="datetime3">
              <a:rPr lang="en-IN" smtClean="0"/>
              <a:t>12 June 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70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8CECA-17CC-436C-BB37-8A979C44FC79}" type="datetime3">
              <a:rPr lang="en-IN" smtClean="0"/>
              <a:t>12 June 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15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0ED7F-E9D1-4350-BAA1-88896046FAB5}" type="datetime3">
              <a:rPr lang="en-IN" smtClean="0"/>
              <a:t>12 June 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41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6EE3A-693B-489A-80E2-5212E4332056}" type="datetime3">
              <a:rPr lang="en-IN" smtClean="0"/>
              <a:t>12 June 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36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8E38-2A24-4C8D-A68C-27B5D0D7355A}" type="datetime3">
              <a:rPr lang="en-IN" smtClean="0"/>
              <a:t>12 June 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8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397B5-9553-4226-8282-D1C8465309AB}" type="datetime3">
              <a:rPr lang="en-IN" smtClean="0"/>
              <a:t>12 June 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76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873E2-A392-41E9-B9A5-10583E02A2E1}" type="datetime3">
              <a:rPr lang="en-IN" smtClean="0"/>
              <a:t>12 June 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7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CC3-EB25-4D0B-8F64-106A682C8860}" type="datetime3">
              <a:rPr lang="en-IN" smtClean="0"/>
              <a:t>12 June 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33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94B80-029E-4DD0-A44B-53A2DF576686}" type="datetime3">
              <a:rPr lang="en-IN" smtClean="0"/>
              <a:t>12 June 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Campufi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327A6-AEA0-4656-B51A-59ACCACFE0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3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2.png"/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10.wdp"/><Relationship Id="rId5" Type="http://schemas.microsoft.com/office/2007/relationships/hdphoto" Target="../media/hdphoto8.wdp"/><Relationship Id="rId1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31.png"/><Relationship Id="rId4" Type="http://schemas.microsoft.com/office/2007/relationships/hdphoto" Target="../media/hdphoto1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275856" y="3386336"/>
            <a:ext cx="5328592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 a connected campus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Shrivardhan\Desktop\colle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4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5400" y="581432"/>
            <a:ext cx="76103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  <a:latin typeface="Tempus Sans ITC" panose="04020404030D07020202" pitchFamily="82" charset="0"/>
              </a:rPr>
              <a:t>Welcome to Campus Life…..</a:t>
            </a:r>
            <a:endParaRPr lang="en-IN" sz="8800" b="1" dirty="0">
              <a:solidFill>
                <a:schemeClr val="bg1"/>
              </a:solidFill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9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9" name="Picture 5" descr="C:\Users\Shrivardhan\Desktop\teachers pics\ecv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854758"/>
            <a:ext cx="3168352" cy="152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Shrivardhan\Desktop\teachers pics\Pictur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51865"/>
            <a:ext cx="2060533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Shrivardhan\Desktop\teachers pics\competitions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2333" l="0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908376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Shrivardhan\Desktop\teachers pics\calendar_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15" y="404664"/>
            <a:ext cx="2033046" cy="15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Shrivardhan\Desktop\teachers pics\organisation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774" b="93640" l="10000" r="63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586536"/>
            <a:ext cx="3210549" cy="227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>
          <a:xfrm>
            <a:off x="6840890" y="2799230"/>
            <a:ext cx="2123598" cy="1637882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41" name="Picture 17" descr="C:\Users\Shrivardhan\Desktop\teachers pics\skills 4.jpg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802" r="98198">
                        <a14:foregroundMark x1="56982" y1="51481" x2="56982" y2="67778"/>
                        <a14:foregroundMark x1="62838" y1="51481" x2="64189" y2="70000"/>
                        <a14:foregroundMark x1="93694" y1="22963" x2="93694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9408">
            <a:off x="5868144" y="277462"/>
            <a:ext cx="2926402" cy="17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2380943" y="2276872"/>
            <a:ext cx="3775233" cy="1872208"/>
          </a:xfrm>
          <a:prstGeom prst="ellipse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0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2132856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/>
              <a:t>“Less </a:t>
            </a:r>
            <a:r>
              <a:rPr lang="en-IN" sz="3600" b="1" dirty="0"/>
              <a:t>than 19% of the engineers are employable, only 18% actually get a </a:t>
            </a:r>
            <a:r>
              <a:rPr lang="en-IN" sz="3600" b="1" dirty="0" smtClean="0"/>
              <a:t>job”</a:t>
            </a:r>
            <a:endParaRPr lang="en-IN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37746" y="3356006"/>
            <a:ext cx="7950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 smtClean="0"/>
              <a:t>-Aspiring Minds Survey, 2014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01197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9912" y="1268760"/>
            <a:ext cx="51845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MARK ATTENDANCE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WRITE YOUR OWN EDUCATIONAL BLOGS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ASSIGN TASKS/ASSIGNMENTS TO STUDENTS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MAKE EASY AND QUICK ANNOUNCEMENTS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SHARE NOTES AND FILE WITH RESPECTIVE CLASSES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GET RECOMMENDED BASED ON YOUR ACTIVITY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GET FOLLOWED BY STUDENTS AT NATIONAL LEVEL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SHARE KNOWLEDGE BY CREATING FORUMS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GET NATIONAL </a:t>
            </a:r>
            <a:r>
              <a:rPr lang="en-US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RECOGNITION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MAINTAIN ALL SHARED DATA </a:t>
            </a:r>
            <a:endParaRPr lang="en-US" sz="2000" dirty="0" smtClean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endParaRPr lang="en-IN" sz="2000" dirty="0">
              <a:solidFill>
                <a:schemeClr val="bg1"/>
              </a:solidFill>
              <a:latin typeface="Eraser" panose="000004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5776" y="248591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Eraser" panose="00000400000000000000" pitchFamily="2" charset="0"/>
              </a:rPr>
              <a:t>For </a:t>
            </a:r>
            <a:r>
              <a:rPr lang="en-US" sz="4000" b="1" dirty="0" err="1" smtClean="0">
                <a:solidFill>
                  <a:srgbClr val="FFFF00"/>
                </a:solidFill>
                <a:latin typeface="Eraser" panose="00000400000000000000" pitchFamily="2" charset="0"/>
              </a:rPr>
              <a:t>TEachers</a:t>
            </a:r>
            <a:endParaRPr lang="en-IN" b="1" dirty="0">
              <a:solidFill>
                <a:srgbClr val="FFFF00"/>
              </a:solidFill>
              <a:latin typeface="Eraser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71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836712"/>
            <a:ext cx="377991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CALENDAR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TASK MANAGEMENT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EDUCATIONAL BLOGGING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FIND OUT what's HAPPENING IN OTHER CAMPUS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MEET PEOPLE WITH SIMILAR INTERESTS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KEEP UPDATED WITH EVENTS ACROSS THE COUNTRY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solidFill>
                <a:schemeClr val="bg1"/>
              </a:solidFill>
              <a:latin typeface="Eraser" panose="000004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32596" y="956477"/>
            <a:ext cx="40114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SHARE YOUR KNOWLEDGE WITH OTHERS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BUILD GREAT PROJECTS TOGETHER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PROMOTE YOUR EVENTS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FOLLOW TEACHERS AND OTHER STUDENTS NATIONALLY</a:t>
            </a:r>
            <a:endParaRPr lang="en-IN" sz="2400" dirty="0">
              <a:solidFill>
                <a:schemeClr val="bg1"/>
              </a:solidFill>
              <a:latin typeface="Eraser" panose="000004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5776" y="248591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Eraser" panose="00000400000000000000" pitchFamily="2" charset="0"/>
              </a:rPr>
              <a:t>For STUDENTS</a:t>
            </a:r>
            <a:endParaRPr lang="en-IN" b="1" dirty="0">
              <a:solidFill>
                <a:srgbClr val="FFFF00"/>
              </a:solidFill>
              <a:latin typeface="Eraser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7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836712"/>
            <a:ext cx="3779912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PAN INDIA VISIBILITY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BETTER PLACEMENTS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REACH MORE STUDENTS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IMPROVED RESEARCH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BETTER PROFESSORS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EASY COMMUNICATION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CLOUD STORAGE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BETTER RECORD KEEPING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PROMOTION OF </a:t>
            </a:r>
            <a:r>
              <a:rPr lang="en-US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EVENTS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VISIBILITY TO COMPANIES</a:t>
            </a:r>
            <a:endParaRPr lang="en-US" sz="2400" dirty="0" smtClean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 smtClean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solidFill>
                <a:schemeClr val="bg1"/>
              </a:solidFill>
              <a:latin typeface="Eraser" panose="000004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5776" y="248591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Eraser" panose="00000400000000000000" pitchFamily="2" charset="0"/>
              </a:rPr>
              <a:t>For CAMPUS</a:t>
            </a:r>
            <a:endParaRPr lang="en-IN" b="1" dirty="0">
              <a:solidFill>
                <a:srgbClr val="FFFF00"/>
              </a:solidFill>
              <a:latin typeface="Eraser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43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4873" y="1052736"/>
            <a:ext cx="518457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LEAD NATIONAL LEVEL ORGANISATIONS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CONNECTING NATIONAL LEVEL ORGANISATONS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CONNECT WITH SIMILAR INTEREST STUDENTS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EVENTS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FORUMS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BLOGS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FORMS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POLLS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FILE SHARING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MEETUPS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VOLUNTEERING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NO NON EDUCATIONAL ORGANISATIONS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ADMIN APPROVAL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bg1"/>
                </a:solidFill>
                <a:latin typeface="Eraser" panose="00000400000000000000" pitchFamily="2" charset="0"/>
              </a:rPr>
              <a:t>ACCESS CONTROL</a:t>
            </a:r>
          </a:p>
          <a:p>
            <a:endParaRPr lang="en-IN" sz="2000" dirty="0">
              <a:solidFill>
                <a:schemeClr val="bg1"/>
              </a:solidFill>
              <a:latin typeface="Eraser" panose="000004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5776" y="248591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Eraser" panose="00000400000000000000" pitchFamily="2" charset="0"/>
              </a:rPr>
              <a:t>ORGANISATIONS</a:t>
            </a:r>
            <a:endParaRPr lang="en-IN" b="1" dirty="0">
              <a:solidFill>
                <a:srgbClr val="FFFF00"/>
              </a:solidFill>
              <a:latin typeface="Eraser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4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9832" y="1592208"/>
            <a:ext cx="51845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LEADERSHIPS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PARTICIPATION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ACTIVITY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VOLUNTEER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MOCK TESTS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PERFORMANCE EVALUATION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EXPOSURE FOR ALL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3200" dirty="0" smtClean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3200" dirty="0" smtClean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3200" dirty="0">
              <a:solidFill>
                <a:schemeClr val="bg1"/>
              </a:solidFill>
              <a:latin typeface="Eraser" panose="000004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548680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Eraser" panose="00000400000000000000" pitchFamily="2" charset="0"/>
              </a:rPr>
              <a:t>SKILL DEVELOPMENT</a:t>
            </a:r>
            <a:endParaRPr lang="en-IN" b="1" dirty="0">
              <a:solidFill>
                <a:srgbClr val="FFFF00"/>
              </a:solidFill>
              <a:latin typeface="Eraser" panose="00000400000000000000" pitchFamily="2" charset="0"/>
            </a:endParaRPr>
          </a:p>
        </p:txBody>
      </p:sp>
      <p:pic>
        <p:nvPicPr>
          <p:cNvPr id="7" name="Picture 5" descr="C:\Users\Shrivardhan\Desktop\teachers pics\skill dev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9" b="98802" l="9607" r="897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6" y="4293096"/>
            <a:ext cx="2674932" cy="195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12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hrivardhan\Desktop\teachers pics\Best Wood Fram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83" y1="5562" x2="94990" y2="4821"/>
                        <a14:foregroundMark x1="8691" y1="2349" x2="28528" y2="2596"/>
                        <a14:foregroundMark x1="2761" y1="7540" x2="3374" y2="94438"/>
                        <a14:foregroundMark x1="6646" y1="94685" x2="92536" y2="94685"/>
                        <a14:foregroundMark x1="96626" y1="92707" x2="96421" y2="6799"/>
                        <a14:foregroundMark x1="96830" y1="98393" x2="2556" y2="97157"/>
                        <a14:foregroundMark x1="34867" y1="2349" x2="61861" y2="1112"/>
                        <a14:foregroundMark x1="7771" y1="8776" x2="92229" y2="8776"/>
                        <a14:foregroundMark x1="7055" y1="9765" x2="6953" y2="61187"/>
                        <a14:foregroundMark x1="93047" y1="13968" x2="93558" y2="64648"/>
                        <a14:backgroundMark x1="14008" y1="14462" x2="84560" y2="12732"/>
                        <a14:backgroundMark x1="84560" y1="12732" x2="84560" y2="12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99392"/>
            <a:ext cx="9289032" cy="70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7904" y="491997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Eraser" panose="00000400000000000000" pitchFamily="2" charset="0"/>
              </a:rPr>
              <a:t>E-CV</a:t>
            </a:r>
            <a:endParaRPr lang="en-IN" b="1" dirty="0">
              <a:solidFill>
                <a:srgbClr val="FFFF00"/>
              </a:solidFill>
              <a:latin typeface="Eraser" panose="000004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800" y="1556792"/>
            <a:ext cx="51845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PRESENT YOUR ACCOMPLISHMENTS TILL DATE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COLLEGE GRADES INTEGRATION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WORK EXPERIENCE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CO-CURRICULAR ACTIVITIES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INTERESTS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CERTIFICATES AND DOCUMENTS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PROJECTS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LORs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VIDEO CV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AUTOMATIC CV GENERATION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chemeClr val="bg1"/>
                </a:solidFill>
                <a:latin typeface="Eraser" panose="00000400000000000000" pitchFamily="2" charset="0"/>
              </a:rPr>
              <a:t>SHARE YOUR E-CV LINK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 smtClean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>
              <a:solidFill>
                <a:schemeClr val="bg1"/>
              </a:solidFill>
              <a:latin typeface="Eraser" panose="00000400000000000000" pitchFamily="2" charset="0"/>
            </a:endParaRPr>
          </a:p>
        </p:txBody>
      </p:sp>
      <p:pic>
        <p:nvPicPr>
          <p:cNvPr id="8" name="Picture 2" descr="C:\Users\Shrivardhan\Desktop\teachers pics\graduat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9" b="96257" l="2908" r="89973">
                        <a14:foregroundMark x1="9821" y1="57967" x2="8036" y2="59066"/>
                        <a14:foregroundMark x1="8700" y1="56078" x2="7830" y2="56868"/>
                        <a14:backgroundMark x1="68842" y1="48661" x2="62592" y2="63702"/>
                        <a14:backgroundMark x1="53823" y1="63084" x2="50069" y2="63084"/>
                        <a14:backgroundMark x1="26694" y1="79361" x2="20032" y2="79361"/>
                        <a14:backgroundMark x1="46314" y1="85611" x2="49657" y2="86848"/>
                        <a14:backgroundMark x1="35417" y1="60543" x2="47001" y2="62843"/>
                        <a14:backgroundMark x1="56021" y1="60234" x2="51190" y2="61641"/>
                        <a14:backgroundMark x1="75527" y1="70845" x2="74725" y2="70570"/>
                        <a14:backgroundMark x1="76053" y1="71257" x2="76328" y2="71120"/>
                        <a14:backgroundMark x1="13805" y1="55357" x2="13462" y2="55185"/>
                        <a14:backgroundMark x1="7372" y1="58139" x2="6639" y2="59959"/>
                        <a14:backgroundMark x1="77633" y1="72562" x2="77564" y2="72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1700">
            <a:off x="-341923" y="4929949"/>
            <a:ext cx="2638999" cy="175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4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hrivardhan\Desktop\teachers pics\paperless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9" b="96889" l="0" r="100000">
                        <a14:foregroundMark x1="40444" y1="12889" x2="67111" y2="7556"/>
                        <a14:foregroundMark x1="32889" y1="58222" x2="87111" y2="50667"/>
                        <a14:foregroundMark x1="26222" y1="56889" x2="38222" y2="57333"/>
                        <a14:foregroundMark x1="48889" y1="38222" x2="69333" y2="38222"/>
                        <a14:foregroundMark x1="50667" y1="46667" x2="61778" y2="39111"/>
                        <a14:foregroundMark x1="90222" y1="41333" x2="93778" y2="51556"/>
                        <a14:foregroundMark x1="76889" y1="48444" x2="34222" y2="55111"/>
                        <a14:foregroundMark x1="77778" y1="87556" x2="98222" y2="67556"/>
                        <a14:foregroundMark x1="64889" y1="9333" x2="90667" y2="23556"/>
                        <a14:foregroundMark x1="69333" y1="8889" x2="89333" y2="18667"/>
                        <a14:foregroundMark x1="84444" y1="14222" x2="77333" y2="9778"/>
                        <a14:foregroundMark x1="76444" y1="8889" x2="71556" y2="8000"/>
                        <a14:foregroundMark x1="92889" y1="24444" x2="97778" y2="38667"/>
                        <a14:foregroundMark x1="96000" y1="40444" x2="97333" y2="60444"/>
                        <a14:backgroundMark x1="98667" y1="28889" x2="99556" y2="30222"/>
                        <a14:backgroundMark x1="98222" y1="72000" x2="99556" y2="70222"/>
                        <a14:backgroundMark x1="98222" y1="30222" x2="99556" y2="32444"/>
                        <a14:backgroundMark x1="99111" y1="32889" x2="99556" y2="37778"/>
                        <a14:backgroundMark x1="99111" y1="68444" x2="99111" y2="68444"/>
                        <a14:backgroundMark x1="99556" y1="38222" x2="99556" y2="39111"/>
                        <a14:backgroundMark x1="99556" y1="67111" x2="99556" y2="67111"/>
                        <a14:backgroundMark x1="99556" y1="65778" x2="99556" y2="65778"/>
                        <a14:backgroundMark x1="99556" y1="39556" x2="99556" y2="3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817307"/>
            <a:ext cx="1656183" cy="165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5776" y="1412776"/>
            <a:ext cx="51845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FEEDBACK FORMS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REGISTRATION FORMS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GENERAL FORMS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EASY ANNOUNCEMENTS WITHOUT NOTICES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NOTES SHARING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FILE SHARING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200" dirty="0" smtClean="0">
                <a:solidFill>
                  <a:schemeClr val="bg1"/>
                </a:solidFill>
                <a:latin typeface="Eraser" panose="00000400000000000000" pitchFamily="2" charset="0"/>
              </a:rPr>
              <a:t>REDUCED PHOTOCOPIES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3200" dirty="0" smtClean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3200" dirty="0" smtClean="0">
              <a:solidFill>
                <a:schemeClr val="bg1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3200" dirty="0">
              <a:solidFill>
                <a:schemeClr val="bg1"/>
              </a:solidFill>
              <a:latin typeface="Eraser" panose="000004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5816" y="580170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Eraser" panose="00000400000000000000" pitchFamily="2" charset="0"/>
              </a:rPr>
              <a:t>GO GREEN</a:t>
            </a:r>
            <a:endParaRPr lang="en-IN" b="1" dirty="0">
              <a:solidFill>
                <a:srgbClr val="FFFF00"/>
              </a:solidFill>
              <a:latin typeface="Eraser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25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59832" y="980728"/>
            <a:ext cx="5904656" cy="482453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467544" y="200834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3300"/>
                </a:solidFill>
                <a:latin typeface="Eraser" panose="00000400000000000000" pitchFamily="2" charset="0"/>
              </a:rPr>
              <a:t>INTERNAL COMMUNICATION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496" y="1000133"/>
            <a:ext cx="30243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 smtClean="0">
                <a:solidFill>
                  <a:srgbClr val="002060"/>
                </a:solidFill>
                <a:latin typeface="Eraser" panose="00000400000000000000" pitchFamily="2" charset="0"/>
              </a:rPr>
              <a:t>ANNOUNCEMENTS</a:t>
            </a:r>
            <a:br>
              <a:rPr lang="en-IN" sz="2400" b="1" dirty="0" smtClean="0">
                <a:solidFill>
                  <a:srgbClr val="002060"/>
                </a:solidFill>
                <a:latin typeface="Eraser" panose="00000400000000000000" pitchFamily="2" charset="0"/>
              </a:rPr>
            </a:br>
            <a:endParaRPr lang="en-IN" sz="2400" b="1" dirty="0" smtClean="0">
              <a:solidFill>
                <a:srgbClr val="002060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 smtClean="0">
                <a:solidFill>
                  <a:srgbClr val="002060"/>
                </a:solidFill>
                <a:latin typeface="Eraser" panose="00000400000000000000" pitchFamily="2" charset="0"/>
              </a:rPr>
              <a:t>NOTES SHARING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dirty="0" smtClean="0">
              <a:solidFill>
                <a:srgbClr val="002060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 smtClean="0">
                <a:solidFill>
                  <a:srgbClr val="002060"/>
                </a:solidFill>
                <a:latin typeface="Eraser" panose="00000400000000000000" pitchFamily="2" charset="0"/>
              </a:rPr>
              <a:t>FILES SHARING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dirty="0" smtClean="0">
              <a:solidFill>
                <a:srgbClr val="002060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 smtClean="0">
                <a:solidFill>
                  <a:srgbClr val="002060"/>
                </a:solidFill>
                <a:latin typeface="Eraser" panose="00000400000000000000" pitchFamily="2" charset="0"/>
              </a:rPr>
              <a:t>FORMS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dirty="0" smtClean="0">
              <a:solidFill>
                <a:srgbClr val="002060"/>
              </a:solidFill>
              <a:latin typeface="Eraser" panose="000004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 smtClean="0">
                <a:solidFill>
                  <a:srgbClr val="002060"/>
                </a:solidFill>
                <a:latin typeface="Eraser" panose="00000400000000000000" pitchFamily="2" charset="0"/>
              </a:rPr>
              <a:t>SMS/PUSH NOTIFICATIONS</a:t>
            </a:r>
            <a:endParaRPr lang="en-IN" sz="2400" b="1" dirty="0">
              <a:solidFill>
                <a:srgbClr val="002060"/>
              </a:solidFill>
              <a:latin typeface="Eraser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1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576" y="3079711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In Teacher’s Mind…. </a:t>
            </a:r>
            <a:endParaRPr lang="en-IN" sz="7200" dirty="0"/>
          </a:p>
        </p:txBody>
      </p:sp>
      <p:sp>
        <p:nvSpPr>
          <p:cNvPr id="3" name="Cloud Callout 2"/>
          <p:cNvSpPr/>
          <p:nvPr/>
        </p:nvSpPr>
        <p:spPr>
          <a:xfrm>
            <a:off x="3635896" y="620688"/>
            <a:ext cx="3211895" cy="2197652"/>
          </a:xfrm>
          <a:prstGeom prst="cloudCallout">
            <a:avLst>
              <a:gd name="adj1" fmla="val -22641"/>
              <a:gd name="adj2" fmla="val 6910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78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hrivardhan\Desktop\teachers pics\businessman-multitasking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100000" l="10000" r="90000">
                        <a14:foregroundMark x1="50481" y1="52522" x2="49519" y2="38435"/>
                        <a14:foregroundMark x1="16635" y1="79130" x2="19135" y2="81913"/>
                        <a14:foregroundMark x1="16058" y1="79478" x2="14808" y2="77913"/>
                        <a14:foregroundMark x1="73654" y1="21391" x2="71346" y2="17739"/>
                        <a14:foregroundMark x1="74038" y1="19478" x2="72885" y2="17391"/>
                        <a14:backgroundMark x1="64519" y1="66957" x2="64904" y2="6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6" y="2015158"/>
            <a:ext cx="8760104" cy="484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12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programs\Google Drive\Univ Conn\logo3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7" b="92500" l="8667" r="99167">
                        <a14:foregroundMark x1="63333" y1="4833" x2="79333" y2="13000"/>
                        <a14:backgroundMark x1="55667" y1="25667" x2="60000" y2="25500"/>
                        <a14:backgroundMark x1="64667" y1="27667" x2="66833" y2="32500"/>
                        <a14:backgroundMark x1="50167" y1="28500" x2="49333" y2="2816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50304"/>
            <a:ext cx="5715000" cy="5715000"/>
          </a:xfrm>
          <a:prstGeom prst="rect">
            <a:avLst/>
          </a:prstGeom>
          <a:noFill/>
          <a:effectLst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39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14329" y="-2187624"/>
            <a:ext cx="5040560" cy="92486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2100000"/>
              </a:camera>
              <a:lightRig rig="threePt" dir="t">
                <a:rot lat="0" lon="0" rev="6000000"/>
              </a:lightRig>
            </a:scene3d>
            <a:sp3d extrusionH="57150" contourW="12700">
              <a:bevelT w="317500" h="107950"/>
              <a:contourClr>
                <a:schemeClr val="bg1"/>
              </a:contourClr>
            </a:sp3d>
          </a:bodyPr>
          <a:lstStyle/>
          <a:p>
            <a:r>
              <a:rPr lang="en-US" sz="59500" dirty="0" smtClean="0">
                <a:solidFill>
                  <a:srgbClr val="323D8E"/>
                </a:solidFill>
                <a:effectLst>
                  <a:glow rad="228600">
                    <a:schemeClr val="bg1">
                      <a:alpha val="20000"/>
                    </a:schemeClr>
                  </a:glow>
                </a:effectLst>
                <a:latin typeface="Baskerville Old Face" panose="02020602080505020303" pitchFamily="18" charset="0"/>
              </a:rPr>
              <a:t>c</a:t>
            </a:r>
            <a:endParaRPr lang="en-IN" sz="59500" dirty="0">
              <a:solidFill>
                <a:srgbClr val="323D8E"/>
              </a:solidFill>
              <a:effectLst>
                <a:glow rad="228600">
                  <a:schemeClr val="bg1">
                    <a:alpha val="20000"/>
                  </a:schemeClr>
                </a:glo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0099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Storyboard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D946-859E-4D5A-83CD-82C314E5A4D0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23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User wise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570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0099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Problems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D946-859E-4D5A-83CD-82C314E5A4D0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24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Internal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Improper announcements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Difficult to reach teachers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Lack of proper skills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Why is there poor skill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No Exposure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Ignorant about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1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What is </a:t>
            </a:r>
            <a:r>
              <a:rPr lang="en-US" sz="2400" b="1" dirty="0" err="1" smtClean="0">
                <a:latin typeface="Arial Black" pitchFamily="34" charset="0"/>
              </a:rPr>
              <a:t>Campufi</a:t>
            </a:r>
            <a:r>
              <a:rPr lang="en-US" sz="2400" b="1" dirty="0" smtClean="0">
                <a:latin typeface="Arial Black" pitchFamily="34" charset="0"/>
              </a:rPr>
              <a:t>?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D946-859E-4D5A-83CD-82C314E5A4D0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25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College Connect is an initiative to connect the students and teachers of all colleges and bring them to a common platform, fostering skill development of its users in a competitive environment and displays the overall performance in an E-CV</a:t>
            </a:r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429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Who are the users?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F26D-8D10-4680-B5BA-76203FBF8EF0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26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68760"/>
            <a:ext cx="511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College Connect is used by the following?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Teachers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HoDs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Administrators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0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What are the features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870E-C9DB-4EFC-B8F0-A15F90AA54E6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27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68760"/>
            <a:ext cx="5544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Internal Communication of a campus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 National Level </a:t>
            </a:r>
            <a:r>
              <a:rPr lang="en-US" dirty="0" err="1" smtClean="0"/>
              <a:t>organisations</a:t>
            </a:r>
            <a:r>
              <a:rPr lang="en-US" dirty="0" smtClean="0"/>
              <a:t> and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Meet people with similar 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Skill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Recognitions for teachers and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Know what’s going on at other colleges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E-CVs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Teachers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Paperless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Performance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Mock Semester Exams for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631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Internal Communication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6FE4-A97E-46BB-B250-DE3BD5F204E5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68760"/>
            <a:ext cx="5544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Announcements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Notes Sharing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Files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SMS/Push 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564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Creating </a:t>
            </a:r>
            <a:r>
              <a:rPr lang="en-US" sz="2400" b="1" dirty="0" err="1" smtClean="0">
                <a:latin typeface="Arial Black" pitchFamily="34" charset="0"/>
              </a:rPr>
              <a:t>Organisations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9A4-55EA-4371-BDEA-F28573B83745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68760"/>
            <a:ext cx="55446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Lead National Level </a:t>
            </a:r>
            <a:r>
              <a:rPr lang="en-US" dirty="0" err="1" smtClean="0"/>
              <a:t>Organisations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Connecting National level </a:t>
            </a:r>
            <a:r>
              <a:rPr lang="en-US" dirty="0" err="1" smtClean="0"/>
              <a:t>organisatons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with similar interest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Meetups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Volunteering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Non Educational </a:t>
            </a:r>
            <a:r>
              <a:rPr lang="en-US" dirty="0" err="1" smtClean="0"/>
              <a:t>Organisations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Admin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61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hrivardhan\Desktop\teachers pics\image_ManThink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961" y="4077769"/>
            <a:ext cx="1964953" cy="27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hrivardhan\Desktop\teachers pics\183941819-me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89" b="100000" l="21901" r="892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366796"/>
            <a:ext cx="1008112" cy="151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loud Callout 10"/>
          <p:cNvSpPr/>
          <p:nvPr/>
        </p:nvSpPr>
        <p:spPr>
          <a:xfrm>
            <a:off x="1547665" y="4365104"/>
            <a:ext cx="1728191" cy="1007996"/>
          </a:xfrm>
          <a:prstGeom prst="cloudCallout">
            <a:avLst>
              <a:gd name="adj1" fmla="val -11247"/>
              <a:gd name="adj2" fmla="val 57709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Black" panose="020B0A04020102020204" pitchFamily="34" charset="0"/>
              </a:rPr>
              <a:t>Reaching all students is tiring</a:t>
            </a:r>
            <a:endParaRPr lang="en-IN" sz="1200" dirty="0">
              <a:latin typeface="Arial Black" panose="020B0A04020102020204" pitchFamily="34" charset="0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7308304" y="1844824"/>
            <a:ext cx="1781610" cy="1876708"/>
          </a:xfrm>
          <a:prstGeom prst="cloudCallout">
            <a:avLst>
              <a:gd name="adj1" fmla="val 14772"/>
              <a:gd name="adj2" fmla="val 672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How can I share my research work everywhere?</a:t>
            </a:r>
            <a:endParaRPr lang="en-IN" sz="1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3586" y="3356992"/>
            <a:ext cx="1544080" cy="1173530"/>
          </a:xfrm>
          <a:prstGeom prst="cloudCallout">
            <a:avLst>
              <a:gd name="adj1" fmla="val -8227"/>
              <a:gd name="adj2" fmla="val 82614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Black" panose="020B0A04020102020204" pitchFamily="34" charset="0"/>
              </a:rPr>
              <a:t>Need to share notes faster</a:t>
            </a:r>
            <a:endParaRPr lang="en-IN" sz="1200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C:\Users\Shrivardhan\Desktop\teachers pics\man thinking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5333" l="10000" r="90000">
                        <a14:backgroundMark x1="15333" y1="93333" x2="17333" y2="88222"/>
                        <a14:backgroundMark x1="20000" y1="77333" x2="18667" y2="83111"/>
                        <a14:backgroundMark x1="18667" y1="82667" x2="17667" y2="8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531952"/>
            <a:ext cx="1664965" cy="24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hrivardhan\Desktop\teachers pics\man with lapto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89" b="100000" l="4673" r="100000">
                        <a14:backgroundMark x1="13084" y1="55111" x2="10592" y2="59333"/>
                        <a14:backgroundMark x1="12461" y1="53333" x2="12461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9" y="5013176"/>
            <a:ext cx="1328056" cy="18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3387007" y="3068960"/>
            <a:ext cx="1905073" cy="1296144"/>
          </a:xfrm>
          <a:prstGeom prst="cloudCallout">
            <a:avLst>
              <a:gd name="adj1" fmla="val -24768"/>
              <a:gd name="adj2" fmla="val 8001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Black" panose="020B0A04020102020204" pitchFamily="34" charset="0"/>
              </a:rPr>
              <a:t>Better way to give assignments???</a:t>
            </a:r>
          </a:p>
        </p:txBody>
      </p:sp>
      <p:pic>
        <p:nvPicPr>
          <p:cNvPr id="1028" name="Picture 4" descr="C:\Users\Shrivardhan\Desktop\teachers pics\thinking lady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35" b="100000" l="2000" r="96000">
                        <a14:foregroundMark x1="42667" y1="39506" x2="48667" y2="37449"/>
                        <a14:foregroundMark x1="70667" y1="34156" x2="64667" y2="31276"/>
                        <a14:foregroundMark x1="39333" y1="73663" x2="42667" y2="67078"/>
                        <a14:foregroundMark x1="38667" y1="33745" x2="34667" y2="34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759782"/>
            <a:ext cx="1312100" cy="212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5724128" y="3356992"/>
            <a:ext cx="1872208" cy="1080119"/>
          </a:xfrm>
          <a:prstGeom prst="cloudCallout">
            <a:avLst>
              <a:gd name="adj1" fmla="val -11716"/>
              <a:gd name="adj2" fmla="val 69603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 Black" panose="020B0A04020102020204" pitchFamily="34" charset="0"/>
              </a:rPr>
              <a:t>Easy attendance tracking</a:t>
            </a:r>
            <a:endParaRPr lang="en-IN" sz="1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Skill Development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9A4-55EA-4371-BDEA-F28573B83745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30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68760"/>
            <a:ext cx="5544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Leaderships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Participation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Volunteer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Mock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Performance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Exposure for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53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What is it for Students?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9A4-55EA-4371-BDEA-F28573B83745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31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68760"/>
            <a:ext cx="55446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Calendar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Task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Educational Blogging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Join </a:t>
            </a:r>
            <a:r>
              <a:rPr lang="en-US" dirty="0" err="1" smtClean="0"/>
              <a:t>Organisations</a:t>
            </a:r>
            <a:r>
              <a:rPr lang="en-US" dirty="0" smtClean="0"/>
              <a:t> at a National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Meet people with similar 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Keep updated with events across the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Share your knowledge with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 great projects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Promote your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Follow teachers and other students Nationally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133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What is it for teachers?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9A4-55EA-4371-BDEA-F28573B83745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32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68760"/>
            <a:ext cx="5544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Mark Attendance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Write your own educational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Assign Tasks/Assignments to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Make easy and quick announcements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Share notes and file with respective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Get Recommended based on your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Get followed by students at national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Share knowledge by creating forums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Get National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68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E-CVs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9A4-55EA-4371-BDEA-F28573B83745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33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68760"/>
            <a:ext cx="55446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Present your accomplishments till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College grades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Co-curricular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Certificates and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LoRs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Video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Automatic CV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Share your E-CV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97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23528" y="6309320"/>
            <a:ext cx="835292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942661" y="-13999"/>
            <a:ext cx="201339" cy="68993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4464496" cy="43204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Paperless Work</a:t>
            </a:r>
            <a:endParaRPr lang="en-IN" sz="2400" b="1" dirty="0">
              <a:latin typeface="Arial Black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99A4-55EA-4371-BDEA-F28573B83745}" type="datetime3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12 June 2015</a:t>
            </a:fld>
            <a:endParaRPr lang="en-IN" sz="17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600" b="1" u="sng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Campufi</a:t>
            </a:r>
            <a:endParaRPr lang="en-IN" sz="1600" b="1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596336" y="6356350"/>
            <a:ext cx="1090464" cy="365125"/>
          </a:xfrm>
        </p:spPr>
        <p:txBody>
          <a:bodyPr/>
          <a:lstStyle/>
          <a:p>
            <a:fld id="{EFB19DF1-BD10-4E37-80E1-EEE8DA2801DD}" type="slidenum">
              <a:rPr lang="en-IN" sz="17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34</a:t>
            </a:fld>
            <a:endParaRPr lang="en-IN" sz="17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822543"/>
            <a:ext cx="9144000" cy="811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55921" y="1168477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268760"/>
            <a:ext cx="5544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Feedback 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Registration 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General 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Easy Announcements without notices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Notes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Reduced photocopies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966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2765" y="1700807"/>
            <a:ext cx="5193371" cy="2309483"/>
            <a:chOff x="323528" y="576398"/>
            <a:chExt cx="6482184" cy="2957555"/>
          </a:xfrm>
        </p:grpSpPr>
        <p:pic>
          <p:nvPicPr>
            <p:cNvPr id="10" name="Picture 2" descr="C:\Users\Shrivardhan\Desktop\teachers pics\student award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742" l="5484" r="92581">
                          <a14:foregroundMark x1="69355" y1="20000" x2="76129" y2="8710"/>
                          <a14:foregroundMark x1="72581" y1="28387" x2="77097" y2="20645"/>
                          <a14:foregroundMark x1="80000" y1="6129" x2="80968" y2="4839"/>
                          <a14:foregroundMark x1="67742" y1="20000" x2="64516" y2="8387"/>
                          <a14:foregroundMark x1="65484" y1="7419" x2="68710" y2="6774"/>
                          <a14:foregroundMark x1="70645" y1="9355" x2="68710" y2="6452"/>
                          <a14:foregroundMark x1="81613" y1="25806" x2="91290" y2="19677"/>
                          <a14:foregroundMark x1="90645" y1="16452" x2="91290" y2="19032"/>
                          <a14:foregroundMark x1="68387" y1="5806" x2="68710" y2="3226"/>
                          <a14:foregroundMark x1="80323" y1="6774" x2="81613" y2="2258"/>
                          <a14:foregroundMark x1="90000" y1="15484" x2="90323" y2="12258"/>
                          <a14:backgroundMark x1="66774" y1="9677" x2="68387" y2="16452"/>
                          <a14:backgroundMark x1="68710" y1="18710" x2="68710" y2="17097"/>
                          <a14:backgroundMark x1="69677" y1="7097" x2="69032" y2="6129"/>
                          <a14:backgroundMark x1="63871" y1="8387" x2="64194" y2="7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962" y="576398"/>
              <a:ext cx="2952750" cy="295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Shrivardhan\Desktop\teachers pics\teacher award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" b="99554" l="15250" r="77000">
                          <a14:foregroundMark x1="31750" y1="46429" x2="36250" y2="98661"/>
                          <a14:foregroundMark x1="26750" y1="55357" x2="26750" y2="73661"/>
                          <a14:foregroundMark x1="23750" y1="64732" x2="24000" y2="558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528" y="841517"/>
              <a:ext cx="4807921" cy="2692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961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3079711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In Student’s Mind…. </a:t>
            </a:r>
            <a:endParaRPr lang="en-IN" sz="7200" dirty="0"/>
          </a:p>
        </p:txBody>
      </p:sp>
      <p:sp>
        <p:nvSpPr>
          <p:cNvPr id="5" name="Cloud Callout 4"/>
          <p:cNvSpPr/>
          <p:nvPr/>
        </p:nvSpPr>
        <p:spPr>
          <a:xfrm>
            <a:off x="3635896" y="620688"/>
            <a:ext cx="3211895" cy="2197652"/>
          </a:xfrm>
          <a:prstGeom prst="cloudCallout">
            <a:avLst>
              <a:gd name="adj1" fmla="val -22641"/>
              <a:gd name="adj2" fmla="val 6910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5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4788024" y="1340768"/>
            <a:ext cx="2707839" cy="1880344"/>
          </a:xfrm>
          <a:prstGeom prst="cloudCallout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 Black" panose="020B0A04020102020204" pitchFamily="34" charset="0"/>
              </a:rPr>
              <a:t>How can I be a part of National Level </a:t>
            </a:r>
            <a:r>
              <a:rPr lang="en-US" sz="1600" b="1" dirty="0" err="1" smtClean="0">
                <a:latin typeface="Arial Black" panose="020B0A04020102020204" pitchFamily="34" charset="0"/>
              </a:rPr>
              <a:t>Organisatons</a:t>
            </a:r>
            <a:r>
              <a:rPr lang="en-US" sz="1600" b="1" dirty="0" smtClean="0">
                <a:latin typeface="Arial Black" panose="020B0A04020102020204" pitchFamily="34" charset="0"/>
              </a:rPr>
              <a:t>?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107504" y="1844824"/>
            <a:ext cx="2275791" cy="1656184"/>
          </a:xfrm>
          <a:prstGeom prst="cloudCallout">
            <a:avLst>
              <a:gd name="adj1" fmla="val -7969"/>
              <a:gd name="adj2" fmla="val 67758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 Black" panose="020B0A04020102020204" pitchFamily="34" charset="0"/>
              </a:rPr>
              <a:t>I want to participate in National Level Fests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2699792" y="1700808"/>
            <a:ext cx="1784761" cy="1650403"/>
          </a:xfrm>
          <a:prstGeom prst="cloudCallout">
            <a:avLst>
              <a:gd name="adj1" fmla="val -36284"/>
              <a:gd name="adj2" fmla="val 62500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 Black" panose="020B0A04020102020204" pitchFamily="34" charset="0"/>
              </a:rPr>
              <a:t>How can I measure my skills?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6732240" y="2740067"/>
            <a:ext cx="2304256" cy="1625037"/>
          </a:xfrm>
          <a:prstGeom prst="cloudCallout">
            <a:avLst>
              <a:gd name="adj1" fmla="val -47492"/>
              <a:gd name="adj2" fmla="val 43880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 Black" panose="020B0A04020102020204" pitchFamily="34" charset="0"/>
              </a:rPr>
              <a:t>I have a brilliant project in mind. But need a team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107503" y="4405964"/>
            <a:ext cx="2275791" cy="1767476"/>
          </a:xfrm>
          <a:prstGeom prst="cloudCallout">
            <a:avLst>
              <a:gd name="adj1" fmla="val 60984"/>
              <a:gd name="adj2" fmla="val -51946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 Black" panose="020B0A04020102020204" pitchFamily="34" charset="0"/>
              </a:rPr>
              <a:t>I need a better way to promote our college fest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6955982" y="4653136"/>
            <a:ext cx="1784761" cy="1520304"/>
          </a:xfrm>
          <a:prstGeom prst="cloudCallout">
            <a:avLst>
              <a:gd name="adj1" fmla="val -51736"/>
              <a:gd name="adj2" fmla="val -47738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 Black" panose="020B0A04020102020204" pitchFamily="34" charset="0"/>
              </a:rPr>
              <a:t>I need to check social n/w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04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512430"/>
            <a:ext cx="84249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/>
              <a:t>What to do?????</a:t>
            </a:r>
            <a:endParaRPr lang="en-IN" sz="8800" b="1" dirty="0"/>
          </a:p>
        </p:txBody>
      </p:sp>
    </p:spTree>
    <p:extLst>
      <p:ext uri="{BB962C8B-B14F-4D97-AF65-F5344CB8AC3E}">
        <p14:creationId xmlns:p14="http://schemas.microsoft.com/office/powerpoint/2010/main" val="171548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5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grams\Google Drive\Univ Conn\logo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67" l="10000" r="95500">
                        <a14:foregroundMark x1="62667" y1="25500" x2="64500" y2="22500"/>
                        <a14:foregroundMark x1="75167" y1="8833" x2="75167" y2="8833"/>
                        <a14:foregroundMark x1="49500" y1="27667" x2="49500" y2="27667"/>
                        <a14:foregroundMark x1="48000" y1="26333" x2="48000" y2="26333"/>
                        <a14:foregroundMark x1="69000" y1="38000" x2="69000" y2="38000"/>
                        <a14:foregroundMark x1="67333" y1="37500" x2="67333" y2="37500"/>
                        <a14:foregroundMark x1="60333" y1="30167" x2="60333" y2="30167"/>
                        <a14:foregroundMark x1="60667" y1="29333" x2="60667" y2="29333"/>
                        <a14:foregroundMark x1="61500" y1="27667" x2="61500" y2="27667"/>
                        <a14:foregroundMark x1="63000" y1="25333" x2="63000" y2="25333"/>
                        <a14:foregroundMark x1="67833" y1="21000" x2="67833" y2="21000"/>
                        <a14:backgroundMark x1="58833" y1="19667" x2="50833" y2="26500"/>
                        <a14:backgroundMark x1="63667" y1="24500" x2="65667" y2="35500"/>
                        <a14:backgroundMark x1="57333" y1="27000" x2="57333" y2="27000"/>
                        <a14:backgroundMark x1="55000" y1="28333" x2="55000" y2="28333"/>
                        <a14:backgroundMark x1="62500" y1="30167" x2="62500" y2="30167"/>
                        <a14:backgroundMark x1="58667" y1="27833" x2="58667" y2="27833"/>
                      </a14:backgroundRemoval>
                    </a14:imgEffect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82" y="3651408"/>
            <a:ext cx="1201316" cy="1201316"/>
          </a:xfrm>
          <a:prstGeom prst="rect">
            <a:avLst/>
          </a:prstGeom>
          <a:noFill/>
          <a:effectLst>
            <a:glow rad="127000">
              <a:srgbClr val="FFFF00">
                <a:alpha val="26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576" y="880839"/>
            <a:ext cx="7992888" cy="51706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7800000"/>
              </a:lightRig>
            </a:scene3d>
            <a:sp3d prstMaterial="dkEdge">
              <a:bevelT w="431800"/>
              <a:bevelB w="0"/>
            </a:sp3d>
          </a:bodyPr>
          <a:lstStyle/>
          <a:p>
            <a:pPr algn="ctr"/>
            <a:r>
              <a:rPr lang="en-US" sz="9600" b="1" dirty="0" smtClean="0">
                <a:solidFill>
                  <a:srgbClr val="FFC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Let’s </a:t>
            </a:r>
            <a:r>
              <a:rPr lang="en-US" sz="13800" b="1" dirty="0" err="1" smtClean="0">
                <a:solidFill>
                  <a:srgbClr val="404DB3"/>
                </a:solidFill>
                <a:effectLst>
                  <a:glow rad="355600">
                    <a:schemeClr val="bg1">
                      <a:alpha val="82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Campufi</a:t>
            </a:r>
            <a:r>
              <a:rPr lang="en-US" sz="13800" b="1" dirty="0" smtClean="0">
                <a:solidFill>
                  <a:srgbClr val="404DB3"/>
                </a:solidFill>
                <a:effectLst>
                  <a:glow rad="355600">
                    <a:schemeClr val="bg1">
                      <a:alpha val="82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endParaRPr lang="en-US" sz="9600" b="1" dirty="0" smtClean="0">
              <a:solidFill>
                <a:srgbClr val="404DB3"/>
              </a:solidFill>
              <a:effectLst>
                <a:glow rad="355600">
                  <a:schemeClr val="bg1">
                    <a:alpha val="82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en-US" sz="9600" b="1" dirty="0" smtClean="0">
                <a:solidFill>
                  <a:srgbClr val="FFC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the</a:t>
            </a:r>
            <a:r>
              <a:rPr lang="en-US" sz="9600" dirty="0" smtClean="0">
                <a:solidFill>
                  <a:srgbClr val="FFC000"/>
                </a:solidFill>
                <a:effectLst>
                  <a:glow rad="355600">
                    <a:schemeClr val="bg1">
                      <a:alpha val="82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9600" b="1" dirty="0" smtClean="0">
                <a:solidFill>
                  <a:srgbClr val="FFC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Campus</a:t>
            </a:r>
            <a:endParaRPr lang="en-IN" sz="9600" b="1" dirty="0">
              <a:solidFill>
                <a:srgbClr val="FFC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2988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4270" y="2647400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/>
              <a:t>NOW, </a:t>
            </a:r>
            <a:r>
              <a:rPr lang="en-IN" sz="6000" b="1" dirty="0" smtClean="0">
                <a:solidFill>
                  <a:srgbClr val="FF0000"/>
                </a:solidFill>
              </a:rPr>
              <a:t>WHAT</a:t>
            </a:r>
            <a:r>
              <a:rPr lang="en-IN" sz="4400" b="1" dirty="0" smtClean="0">
                <a:solidFill>
                  <a:srgbClr val="FF0000"/>
                </a:solidFill>
              </a:rPr>
              <a:t> </a:t>
            </a:r>
            <a:r>
              <a:rPr lang="en-IN" sz="3600" b="1" dirty="0" smtClean="0"/>
              <a:t>IS THIS????</a:t>
            </a:r>
            <a:endParaRPr lang="en-IN" sz="3600" b="1" dirty="0"/>
          </a:p>
        </p:txBody>
      </p:sp>
      <p:pic>
        <p:nvPicPr>
          <p:cNvPr id="1027" name="Picture 3" descr="C:\Users\Shrivardhan\Desktop\teachers pics\what is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61" b="100000" l="8235" r="923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3789040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hrivardhan\Desktop\teachers pics\what without 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3419475" cy="228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3587</TotalTime>
  <Words>858</Words>
  <Application>Microsoft Office PowerPoint</Application>
  <PresentationFormat>On-screen Show (4:3)</PresentationFormat>
  <Paragraphs>319</Paragraphs>
  <Slides>35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Shrivardhan</dc:creator>
  <cp:lastModifiedBy>Shrivardhan</cp:lastModifiedBy>
  <cp:revision>161</cp:revision>
  <dcterms:created xsi:type="dcterms:W3CDTF">2015-04-22T07:05:43Z</dcterms:created>
  <dcterms:modified xsi:type="dcterms:W3CDTF">2015-06-12T15:28:45Z</dcterms:modified>
</cp:coreProperties>
</file>